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E5FB7-60EE-4A1A-940F-5938512E5047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B7D9D-6EB6-42C7-8E81-4A20D62A3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http://zooclub.ru/fakty/o_svinyah.shtml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B7D9D-6EB6-42C7-8E81-4A20D62A3B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60D42B-92F4-4E59-9A31-F01F5B8E3EA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505C8C-D1D2-4D8D-B072-12102560C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0D42B-92F4-4E59-9A31-F01F5B8E3EA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505C8C-D1D2-4D8D-B072-12102560C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0D42B-92F4-4E59-9A31-F01F5B8E3EA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505C8C-D1D2-4D8D-B072-12102560C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0D42B-92F4-4E59-9A31-F01F5B8E3EA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505C8C-D1D2-4D8D-B072-12102560CA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0D42B-92F4-4E59-9A31-F01F5B8E3EA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505C8C-D1D2-4D8D-B072-12102560CA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0D42B-92F4-4E59-9A31-F01F5B8E3EA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505C8C-D1D2-4D8D-B072-12102560CA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0D42B-92F4-4E59-9A31-F01F5B8E3EA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505C8C-D1D2-4D8D-B072-12102560C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0D42B-92F4-4E59-9A31-F01F5B8E3EA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505C8C-D1D2-4D8D-B072-12102560CA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0D42B-92F4-4E59-9A31-F01F5B8E3EA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505C8C-D1D2-4D8D-B072-12102560C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B60D42B-92F4-4E59-9A31-F01F5B8E3EA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505C8C-D1D2-4D8D-B072-12102560C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60D42B-92F4-4E59-9A31-F01F5B8E3EA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505C8C-D1D2-4D8D-B072-12102560CA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B60D42B-92F4-4E59-9A31-F01F5B8E3EA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4505C8C-D1D2-4D8D-B072-12102560C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305490"/>
          </a:xfrm>
        </p:spPr>
        <p:txBody>
          <a:bodyPr>
            <a:normAutofit fontScale="90000"/>
          </a:bodyPr>
          <a:lstStyle/>
          <a:p>
            <a:r>
              <a:rPr lang="ru-RU" dirty="0"/>
              <a:t>2</a:t>
            </a:r>
            <a:r>
              <a:rPr lang="ru-RU" dirty="0" smtClean="0"/>
              <a:t>0 НАУЧНЫХ ФАКТОВ О СВИНЬЯХ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Домашние свиньи (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scrofa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domesticus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— крупные парнокопытные. Длина тела свиньи составляет от 0,9 до 1,8 метров, взрослая особь весит от 50 до 150 килограммов. 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301208"/>
            <a:ext cx="3767860" cy="1296144"/>
          </a:xfrm>
          <a:prstGeom prst="rect">
            <a:avLst/>
          </a:prstGeom>
        </p:spPr>
      </p:pic>
      <p:pic>
        <p:nvPicPr>
          <p:cNvPr id="5" name="Рисунок 4" descr="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88640"/>
            <a:ext cx="3402910" cy="2016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www.zooclub.ru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546132" cy="569742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546132" cy="569742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352928" cy="55686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</TotalTime>
  <Words>40</Words>
  <Application>Microsoft Office PowerPoint</Application>
  <PresentationFormat>Экран (4:3)</PresentationFormat>
  <Paragraphs>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20 НАУЧНЫХ ФАКТОВ О СВИНЬЯХ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НАУЧНЫХ ФАКТОВ О СВИНЬЯХ</dc:title>
  <dc:creator>www.zooclub.ru</dc:creator>
  <cp:keywords>животные, свиньи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5</cp:revision>
  <dcterms:created xsi:type="dcterms:W3CDTF">2015-07-23T02:59:28Z</dcterms:created>
  <dcterms:modified xsi:type="dcterms:W3CDTF">2015-09-02T09:38:00Z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