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72" r:id="rId4"/>
    <p:sldId id="258" r:id="rId5"/>
    <p:sldId id="273" r:id="rId6"/>
    <p:sldId id="259" r:id="rId7"/>
    <p:sldId id="274" r:id="rId8"/>
    <p:sldId id="260" r:id="rId9"/>
    <p:sldId id="275" r:id="rId10"/>
    <p:sldId id="261" r:id="rId11"/>
    <p:sldId id="285" r:id="rId12"/>
    <p:sldId id="262" r:id="rId13"/>
    <p:sldId id="276" r:id="rId14"/>
    <p:sldId id="263" r:id="rId15"/>
    <p:sldId id="277" r:id="rId16"/>
    <p:sldId id="264" r:id="rId17"/>
    <p:sldId id="278" r:id="rId18"/>
    <p:sldId id="265" r:id="rId19"/>
    <p:sldId id="279" r:id="rId20"/>
    <p:sldId id="266" r:id="rId21"/>
    <p:sldId id="280" r:id="rId22"/>
    <p:sldId id="267" r:id="rId23"/>
    <p:sldId id="281" r:id="rId24"/>
    <p:sldId id="268" r:id="rId25"/>
    <p:sldId id="282" r:id="rId26"/>
    <p:sldId id="269" r:id="rId27"/>
    <p:sldId id="283" r:id="rId28"/>
    <p:sldId id="270" r:id="rId29"/>
    <p:sldId id="284" r:id="rId30"/>
    <p:sldId id="27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CF275-EB38-4306-A91C-2978E43A6C4A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5048A-BB43-49FA-83E9-AB8AA9FCC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48A-BB43-49FA-83E9-AB8AA9FCCA7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48A-BB43-49FA-83E9-AB8AA9FCCA7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48A-BB43-49FA-83E9-AB8AA9FCCA7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48A-BB43-49FA-83E9-AB8AA9FCCA7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48A-BB43-49FA-83E9-AB8AA9FCCA7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48A-BB43-49FA-83E9-AB8AA9FCCA7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48A-BB43-49FA-83E9-AB8AA9FCCA7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48A-BB43-49FA-83E9-AB8AA9FCCA79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48A-BB43-49FA-83E9-AB8AA9FCCA7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48A-BB43-49FA-83E9-AB8AA9FCCA7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48A-BB43-49FA-83E9-AB8AA9FCCA7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48A-BB43-49FA-83E9-AB8AA9FCCA7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48A-BB43-49FA-83E9-AB8AA9FCCA7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48A-BB43-49FA-83E9-AB8AA9FCCA7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48A-BB43-49FA-83E9-AB8AA9FCCA7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http://www.zooclub.ru/horses/293.shtml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48A-BB43-49FA-83E9-AB8AA9FCCA7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C72F-9A0F-4450-9428-986FDA6616E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B2AFE4-5E4E-43AE-B259-7C7715824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C72F-9A0F-4450-9428-986FDA6616E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AFE4-5E4E-43AE-B259-7C7715824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C72F-9A0F-4450-9428-986FDA6616E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AFE4-5E4E-43AE-B259-7C7715824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C72F-9A0F-4450-9428-986FDA6616E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B2AFE4-5E4E-43AE-B259-7C7715824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C72F-9A0F-4450-9428-986FDA6616E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AFE4-5E4E-43AE-B259-7C77158240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C72F-9A0F-4450-9428-986FDA6616E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AFE4-5E4E-43AE-B259-7C7715824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C72F-9A0F-4450-9428-986FDA6616E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2B2AFE4-5E4E-43AE-B259-7C77158240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C72F-9A0F-4450-9428-986FDA6616E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AFE4-5E4E-43AE-B259-7C7715824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C72F-9A0F-4450-9428-986FDA6616E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AFE4-5E4E-43AE-B259-7C7715824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C72F-9A0F-4450-9428-986FDA6616E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AFE4-5E4E-43AE-B259-7C7715824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C72F-9A0F-4450-9428-986FDA6616E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AFE4-5E4E-43AE-B259-7C77158240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0DC72F-9A0F-4450-9428-986FDA6616E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B2AFE4-5E4E-43AE-B259-7C77158240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Лошадь в мифах и легендах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Лошади часто являлись героями мифов и легенд различных народов мира. </a:t>
            </a:r>
            <a:endParaRPr lang="ru-RU" dirty="0"/>
          </a:p>
        </p:txBody>
      </p:sp>
      <p:pic>
        <p:nvPicPr>
          <p:cNvPr id="5" name="Рисунок 4" descr="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32656"/>
            <a:ext cx="4286250" cy="3248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237312"/>
            <a:ext cx="213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www.zooclub.ru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Пегас</a:t>
            </a:r>
            <a:r>
              <a:rPr lang="ru-RU" dirty="0" smtClean="0"/>
              <a:t>. Еще одной </a:t>
            </a:r>
            <a:r>
              <a:rPr lang="ru-RU" dirty="0" err="1" smtClean="0"/>
              <a:t>широкоизвестной</a:t>
            </a:r>
            <a:r>
              <a:rPr lang="ru-RU" dirty="0" smtClean="0"/>
              <a:t> мифологической фигурой был крылатый конь Пегас, потомок Посейдона и Медузы. О том, как Пегас появился на свет, рассказывают две различные легенды. Одна из них говорит о том, что этот конь выскочил из тела Медузы в тот момент, когда Персей отрубил ей голову. Вторая говорит, что Пегас появился из упавшей на землю крови Медузы.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08304" y="188640"/>
            <a:ext cx="1541505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Беллерофонт</a:t>
            </a:r>
            <a:r>
              <a:rPr lang="ru-RU" dirty="0" smtClean="0"/>
              <a:t> на пегасе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98716"/>
            <a:ext cx="4320480" cy="495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Одна из легенд рассказывает о </a:t>
            </a:r>
            <a:r>
              <a:rPr lang="ru-RU" dirty="0" err="1" smtClean="0"/>
              <a:t>Беллерофонте</a:t>
            </a:r>
            <a:r>
              <a:rPr lang="ru-RU" dirty="0" smtClean="0"/>
              <a:t>, который при помощи золотой узды, подаренной ему богиней Афиной, сумел укротить крылатого Пегаса. С помощью Пегаса </a:t>
            </a:r>
            <a:r>
              <a:rPr lang="ru-RU" dirty="0" err="1" smtClean="0"/>
              <a:t>Беллерофонт</a:t>
            </a:r>
            <a:r>
              <a:rPr lang="ru-RU" dirty="0" smtClean="0"/>
              <a:t> совершил множество великих подвигов, в том числе избавил жителей Ликии от чудовищной Химеры. Окрыленный своими победами, герой захотел воспарить до самого Олимпа и стать равным олимпийским богам. Боги были разгневаны и наслали безумие на Пегаса, сбросившего своего хозяина на землю. По легенде после падения на землю </a:t>
            </a:r>
            <a:r>
              <a:rPr lang="ru-RU" dirty="0" err="1" smtClean="0"/>
              <a:t>Беллерофонт</a:t>
            </a:r>
            <a:r>
              <a:rPr lang="ru-RU" dirty="0" smtClean="0"/>
              <a:t> ослеп, охромел и бродил по свету, надеясь на возвращение своего коня.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08304" y="188640"/>
            <a:ext cx="1541505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Пегас</a:t>
            </a:r>
            <a:endParaRPr lang="ru-RU" dirty="0"/>
          </a:p>
        </p:txBody>
      </p:sp>
      <p:pic>
        <p:nvPicPr>
          <p:cNvPr id="4" name="Содержимое 3" descr="16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86914"/>
            <a:ext cx="6696744" cy="452030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Кентавры</a:t>
            </a:r>
            <a:r>
              <a:rPr lang="ru-RU" dirty="0" smtClean="0"/>
              <a:t>. Кентавры являются очень популярными мифологическими персонажами. От головы до бедер они имеют тело человека, а остальная часть - коня. Древние народы считали кентавров светлыми и добрыми существами, творящими добро. Исключением из этого стала греческая легенда, рассказывающая о нескольких кентаврах, которых пригласили на пир, где они перебрали вина и учинили битву, в результате которой погибло множество кентавров.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08304" y="188640"/>
            <a:ext cx="1541505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Кентавр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43808" y="1300608"/>
            <a:ext cx="3456384" cy="52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Самым известным кентавром был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Хирон</a:t>
            </a:r>
            <a:r>
              <a:rPr lang="ru-RU" dirty="0" smtClean="0"/>
              <a:t>, который получил образование у Аполлона и Артемиды, и был прекрасным охотником, скотоводом, целителем и прорицателем. По легенде </a:t>
            </a:r>
            <a:r>
              <a:rPr lang="ru-RU" dirty="0" err="1" smtClean="0"/>
              <a:t>Хирон</a:t>
            </a:r>
            <a:r>
              <a:rPr lang="ru-RU" dirty="0" smtClean="0"/>
              <a:t> стал учителем великого воина Ахилла. Этот кентавр пользовался таким уважением у богов, что после смерти Зевс взял его на небо и превратил в созвездие стрельца.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08304" y="188640"/>
            <a:ext cx="1541505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Посейдон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1412776"/>
            <a:ext cx="6192688" cy="505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Посейдон, бог лошадей</a:t>
            </a:r>
            <a:r>
              <a:rPr lang="ru-RU" dirty="0" smtClean="0"/>
              <a:t>. Посейдон (у римлян Нептун) был одним из самых могущественных богов. Он был владетелем моря, а также богом землетрясений и лошадей. Он покровительствовал конному спорту, и у него были лошади с золотыми копытами и гривой, которые были запряжены в его морскую карету, причем волны перед ней расступались, давая дорогу морскому богу.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08304" y="188640"/>
            <a:ext cx="1541505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Посейдон</a:t>
            </a:r>
            <a:endParaRPr lang="ru-RU" dirty="0"/>
          </a:p>
        </p:txBody>
      </p:sp>
      <p:pic>
        <p:nvPicPr>
          <p:cNvPr id="4" name="Содержимое 3" descr="Untitled-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3" y="1452934"/>
            <a:ext cx="4968552" cy="510711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Единорог</a:t>
            </a:r>
            <a:r>
              <a:rPr lang="ru-RU" dirty="0" smtClean="0"/>
              <a:t>. Является одним из самых романтизированных образов и в различных культурах имеет различные названия, внешний вид и атрибуты. Одним из самых популярных воплощений единорога в современной западной культуре является белый конь с длинным, часто золотым рогом, растущим из лба. В восточной культуре единорога изображают как нечто среднее между лошадью и козой с конечностями парнокопытного и козлиной бородой.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08304" y="188640"/>
            <a:ext cx="1541505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одной легенде Посейдон и богиня Афина решили основать город, и решили, что тот, кто преподнесет смертным наиболее ценный дар, и получит этот город. Посейдон подарил людям коня, а Афина - оливу. Решили, что олива была более полезна для людей, поэтому город получил название Афины, и ему покровительствовала эта богиня.</a:t>
            </a:r>
            <a:endParaRPr lang="ru-RU" dirty="0"/>
          </a:p>
        </p:txBody>
      </p:sp>
      <p:pic>
        <p:nvPicPr>
          <p:cNvPr id="5" name="Рисунок 4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08304" y="188640"/>
            <a:ext cx="1541505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посейдон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1435720"/>
            <a:ext cx="5400600" cy="496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 другой легенде Посейдон даровал </a:t>
            </a:r>
            <a:r>
              <a:rPr lang="ru-RU" dirty="0" err="1" smtClean="0"/>
              <a:t>Пелею</a:t>
            </a:r>
            <a:r>
              <a:rPr lang="ru-RU" dirty="0" smtClean="0"/>
              <a:t> в качестве свадебного подарка двух бессмертных коней -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Ксантоса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Балиоса</a:t>
            </a:r>
            <a:r>
              <a:rPr lang="ru-RU" dirty="0" smtClean="0"/>
              <a:t>. Этих лошадей Ахилл впрягал в свою колесницу, когда участвовал в Троянской войне. Когда Ахилл обвинил своих коней в том, что они не уберегли его друга </a:t>
            </a:r>
            <a:r>
              <a:rPr lang="ru-RU" dirty="0" err="1" smtClean="0"/>
              <a:t>Патрокла</a:t>
            </a:r>
            <a:r>
              <a:rPr lang="ru-RU" dirty="0" smtClean="0"/>
              <a:t>, </a:t>
            </a:r>
            <a:r>
              <a:rPr lang="ru-RU" dirty="0" err="1" smtClean="0"/>
              <a:t>Ксантос</a:t>
            </a:r>
            <a:r>
              <a:rPr lang="ru-RU" dirty="0" smtClean="0"/>
              <a:t> ответил, что на то была воля богов, и скоро эта же участь ожидает и самого Ахилла. Боги прогневались за это пророчество на коня и с помощью богини мести </a:t>
            </a:r>
            <a:r>
              <a:rPr lang="ru-RU" dirty="0" err="1" smtClean="0"/>
              <a:t>Эринии</a:t>
            </a:r>
            <a:r>
              <a:rPr lang="ru-RU" dirty="0" smtClean="0"/>
              <a:t> наслали на него немоту.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08304" y="188640"/>
            <a:ext cx="1541505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Ксантос</a:t>
            </a:r>
            <a:r>
              <a:rPr lang="ru-RU" dirty="0" smtClean="0"/>
              <a:t> и </a:t>
            </a:r>
            <a:r>
              <a:rPr lang="ru-RU" dirty="0" err="1" smtClean="0"/>
              <a:t>Балиос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1412776"/>
            <a:ext cx="5472608" cy="52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Троянский конь</a:t>
            </a:r>
            <a:r>
              <a:rPr lang="ru-RU" dirty="0" smtClean="0"/>
              <a:t>. Троянский конь был огромным полым деревянным конем, который помог грекам завоевать Трою. Троянский принц Парис полюбил красавицу Елену, жену грека </a:t>
            </a:r>
            <a:r>
              <a:rPr lang="ru-RU" dirty="0" err="1" smtClean="0"/>
              <a:t>Менелая</a:t>
            </a:r>
            <a:r>
              <a:rPr lang="ru-RU" dirty="0" smtClean="0"/>
              <a:t>, похитил ее и увез в свое царство. В отместку </a:t>
            </a:r>
            <a:r>
              <a:rPr lang="ru-RU" dirty="0" err="1" smtClean="0"/>
              <a:t>Менелай</a:t>
            </a:r>
            <a:r>
              <a:rPr lang="ru-RU" dirty="0" smtClean="0"/>
              <a:t> собрал огромное греческое войско и приступил к осаде Трое, которая длилась десять лет. Наконец хитроумному Одиссею пришла в голову мысль о том, как перехитрить троянцев. 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08304" y="188640"/>
            <a:ext cx="1541505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Троянский конь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1519364"/>
            <a:ext cx="5112568" cy="495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Одиссей предложил изготовить огромного деревянного коня и забраться во внутрь греческому войску, перед этим сделав вид, что оно отбыло на родину, а оставленный конь - дар богам. Троянцы поверили, открыли ворота и затащили в город коня. Греки выбрались из него и захватили город. С тех пор выражение "троянский конь" является нарицательным названием, что означает "хитрость, уловка".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08304" y="188640"/>
            <a:ext cx="1541505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Валькирии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436187"/>
            <a:ext cx="6624736" cy="510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Валькирии</a:t>
            </a:r>
            <a:r>
              <a:rPr lang="ru-RU" dirty="0" smtClean="0"/>
              <a:t>. Существует множество различных легенд по всему миру о лошадях. Одна из них относится к северной мифологии и рассказывает о валькириях, неукротимых воительницах, посланницах великого Одина. Когда они быстро скакали галопом, из их доспехов вылетали яркие искры и попадали прямо на небо. Так возникла северная полярная звезда.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08304" y="188640"/>
            <a:ext cx="1541505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Слепнир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484784"/>
            <a:ext cx="6624736" cy="500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Единорог</a:t>
            </a:r>
            <a:endParaRPr lang="ru-RU" dirty="0"/>
          </a:p>
        </p:txBody>
      </p:sp>
      <p:pic>
        <p:nvPicPr>
          <p:cNvPr id="4" name="Содержимое 3" descr="6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255511"/>
            <a:ext cx="2760164" cy="6028197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Один был одним из главных богов норвежской мифологии</a:t>
            </a:r>
            <a:r>
              <a:rPr lang="ru-RU" dirty="0" smtClean="0"/>
              <a:t>. Он создал Солнце и Луну, был богом войны, поэзии, мудрости и смерти. Ему принадлежал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Слепнир</a:t>
            </a:r>
            <a:r>
              <a:rPr lang="ru-RU" dirty="0" smtClean="0"/>
              <a:t>, его любимый </a:t>
            </a:r>
            <a:r>
              <a:rPr lang="ru-RU" dirty="0" err="1" smtClean="0"/>
              <a:t>восьминогий</a:t>
            </a:r>
            <a:r>
              <a:rPr lang="ru-RU" dirty="0" smtClean="0"/>
              <a:t> конь, который умел скакать не только по земле, но и по воздуху.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08304" y="188640"/>
            <a:ext cx="1541505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Японский единорог </a:t>
            </a:r>
            <a:r>
              <a:rPr lang="ru-RU" dirty="0" smtClean="0"/>
              <a:t>называется "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кирин</a:t>
            </a:r>
            <a:r>
              <a:rPr lang="ru-RU" dirty="0" smtClean="0"/>
              <a:t>", а в Китае его зовут "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ки-лин</a:t>
            </a:r>
            <a:r>
              <a:rPr lang="ru-RU" dirty="0" smtClean="0"/>
              <a:t>". Греческий историк </a:t>
            </a:r>
            <a:r>
              <a:rPr lang="ru-RU" dirty="0" err="1" smtClean="0"/>
              <a:t>Ктесиас</a:t>
            </a:r>
            <a:r>
              <a:rPr lang="ru-RU" dirty="0" smtClean="0"/>
              <a:t> писал в 398 году до н.э. о единорогах следующее: внешне он напоминает дикого быка, величиной с лошадь, имеет белое туловище, темно-красную голову, голубые глаза и один рог. Вероятно, такое описание появилось в результате красочных рассказов путешественников, которые представляли себе единорога как нечто среднее между диким быком, гималайской антилопой и индийским носорогом.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08304" y="188640"/>
            <a:ext cx="1541505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Японский единорог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43808" y="1411288"/>
            <a:ext cx="38884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Рогу единорога приписывали различные волшебные качества</a:t>
            </a:r>
            <a:r>
              <a:rPr lang="ru-RU" dirty="0" smtClean="0"/>
              <a:t>. Например, возможность исцелять больных и раненых и даже воскрешать мертвых. На некоторых изображениях рог белый у корня, черный посередине и с красным острием. В одной средневековой сказке говорится о единороге, который опустил свой рог в отравленную воду, тем самым, очистив ее и, дав животным напиться. 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08304" y="188640"/>
            <a:ext cx="1541505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Рог единорога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642640"/>
            <a:ext cx="6552727" cy="471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западной культуре единорог считается недоступным диким животным, в восточных, наоборот, ласковым и покорным существом.</a:t>
            </a:r>
          </a:p>
          <a:p>
            <a:endParaRPr lang="ru-RU" dirty="0" smtClean="0"/>
          </a:p>
          <a:p>
            <a:r>
              <a:rPr lang="ru-RU" dirty="0" smtClean="0"/>
              <a:t>Подобное мифологическое животное, которое называется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индрик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dirty="0" smtClean="0"/>
              <a:t> есть и русском фольклоре. У </a:t>
            </a:r>
            <a:r>
              <a:rPr lang="ru-RU" dirty="0" err="1" smtClean="0"/>
              <a:t>индрика</a:t>
            </a:r>
            <a:r>
              <a:rPr lang="ru-RU" dirty="0" smtClean="0"/>
              <a:t> было два рога, он жил на святой горе и был повелителем всех зверей и владетелем вод.</a:t>
            </a:r>
            <a:endParaRPr lang="ru-RU" dirty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08304" y="188640"/>
            <a:ext cx="1541505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Индрик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9712" y="1373064"/>
            <a:ext cx="5112567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163</TotalTime>
  <Words>1095</Words>
  <Application>Microsoft Office PowerPoint</Application>
  <PresentationFormat>Экран (4:3)</PresentationFormat>
  <Paragraphs>66</Paragraphs>
  <Slides>30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Лошадь в мифах и легендах</vt:lpstr>
      <vt:lpstr>Слайд 2</vt:lpstr>
      <vt:lpstr>Единорог</vt:lpstr>
      <vt:lpstr>Слайд 4</vt:lpstr>
      <vt:lpstr>Японский единорог</vt:lpstr>
      <vt:lpstr>Слайд 6</vt:lpstr>
      <vt:lpstr>Рог единорога</vt:lpstr>
      <vt:lpstr>Слайд 8</vt:lpstr>
      <vt:lpstr>Индрик</vt:lpstr>
      <vt:lpstr>Слайд 10</vt:lpstr>
      <vt:lpstr>Беллерофонт на пегасе</vt:lpstr>
      <vt:lpstr>Слайд 12</vt:lpstr>
      <vt:lpstr>Пегас</vt:lpstr>
      <vt:lpstr>Слайд 14</vt:lpstr>
      <vt:lpstr>Кентавр</vt:lpstr>
      <vt:lpstr>Слайд 16</vt:lpstr>
      <vt:lpstr>Посейдон</vt:lpstr>
      <vt:lpstr>Слайд 18</vt:lpstr>
      <vt:lpstr>Посейдон</vt:lpstr>
      <vt:lpstr>Слайд 20</vt:lpstr>
      <vt:lpstr>посейдон</vt:lpstr>
      <vt:lpstr>Слайд 22</vt:lpstr>
      <vt:lpstr>Ксантос и Балиос</vt:lpstr>
      <vt:lpstr>Слайд 24</vt:lpstr>
      <vt:lpstr>Троянский конь</vt:lpstr>
      <vt:lpstr>Слайд 26</vt:lpstr>
      <vt:lpstr>Валькирии</vt:lpstr>
      <vt:lpstr>Слайд 28</vt:lpstr>
      <vt:lpstr>Слепнир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Лошадь в мифах и легендах</dc:title>
  <dc:creator>www.zooclub.ru</dc:creator>
  <cp:keywords>животные, лошади, легенды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11</cp:revision>
  <dcterms:created xsi:type="dcterms:W3CDTF">2014-02-17T21:17:33Z</dcterms:created>
  <dcterms:modified xsi:type="dcterms:W3CDTF">2014-10-07T21:49:53Z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