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68" r:id="rId3"/>
    <p:sldId id="266" r:id="rId4"/>
    <p:sldId id="269" r:id="rId5"/>
    <p:sldId id="267" r:id="rId6"/>
    <p:sldId id="270" r:id="rId7"/>
    <p:sldId id="259" r:id="rId8"/>
    <p:sldId id="271" r:id="rId9"/>
    <p:sldId id="272" r:id="rId10"/>
    <p:sldId id="273" r:id="rId11"/>
    <p:sldId id="274" r:id="rId12"/>
    <p:sldId id="276" r:id="rId13"/>
    <p:sldId id="275" r:id="rId14"/>
    <p:sldId id="279" r:id="rId15"/>
    <p:sldId id="277" r:id="rId16"/>
    <p:sldId id="280" r:id="rId17"/>
    <p:sldId id="278" r:id="rId18"/>
    <p:sldId id="285" r:id="rId19"/>
    <p:sldId id="281" r:id="rId20"/>
    <p:sldId id="286" r:id="rId21"/>
    <p:sldId id="282" r:id="rId22"/>
    <p:sldId id="287" r:id="rId23"/>
    <p:sldId id="283" r:id="rId24"/>
    <p:sldId id="288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E067E-58A2-4E7D-B84D-172F42F31095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8A9F8-01A7-4C81-B626-3CEE39B8F2E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http://zooclub.ru/aqua/20_interesnyh_faktov_ob_akulah.shtml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8A9F8-01A7-4C81-B626-3CEE39B8F2ED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6BD74EBB-B50D-4361-B006-CB746C23219A}" type="datetimeFigureOut">
              <a:rPr lang="ru-RU" smtClean="0"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FE2ADCE-7300-4C4A-A074-1D9F84BD5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20 ИНТЕРЕСНЫХ ФАКТОВ ОБ АКУЛАХ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293096"/>
            <a:ext cx="7200900" cy="990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Акулы известны большинству людей как кровожадные рыбы, любящие лакомиться другими рыбами и животными. Хотите узнать об акулах больше?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3093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www.zooclub.ru</a:t>
            </a:r>
            <a:endParaRPr lang="ru-RU" dirty="0"/>
          </a:p>
        </p:txBody>
      </p:sp>
      <p:pic>
        <p:nvPicPr>
          <p:cNvPr id="5" name="Рисунок 4" descr="49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085184"/>
            <a:ext cx="2857501" cy="1404938"/>
          </a:xfrm>
          <a:prstGeom prst="rect">
            <a:avLst/>
          </a:prstGeom>
        </p:spPr>
      </p:pic>
      <p:pic>
        <p:nvPicPr>
          <p:cNvPr id="6" name="Рисунок 5" descr="49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23528" y="404664"/>
            <a:ext cx="1620688" cy="18259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30678"/>
            <a:ext cx="7920880" cy="59406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64704"/>
            <a:ext cx="7132320" cy="4950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7. </a:t>
            </a:r>
            <a:r>
              <a:rPr lang="ru-RU" sz="2800" b="1" dirty="0" smtClean="0"/>
              <a:t>Размеры акул разных видов различаются</a:t>
            </a:r>
            <a:r>
              <a:rPr lang="ru-RU" sz="2800" dirty="0" smtClean="0"/>
              <a:t>. Их длина может составлять от 0.17 до 12 метров!</a:t>
            </a:r>
          </a:p>
          <a:p>
            <a:pPr>
              <a:buNone/>
            </a:pPr>
            <a:r>
              <a:rPr lang="ru-RU" sz="2800" dirty="0" smtClean="0"/>
              <a:t>8. </a:t>
            </a:r>
            <a:r>
              <a:rPr lang="ru-RU" sz="2800" b="1" dirty="0" smtClean="0"/>
              <a:t>У акул прекрасно развито обоняние</a:t>
            </a:r>
            <a:r>
              <a:rPr lang="ru-RU" sz="2800" dirty="0" smtClean="0"/>
              <a:t>. Данные рецепторов, улавливающих запах, обрабатывает 14% головного мозга. Если поместить хищную акулу в один конец олимпийского бассейна и вылить чайную ложку крови на другом его конце, рыба учует кровь и приплывет!</a:t>
            </a:r>
            <a:endParaRPr lang="ru-RU" sz="2800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872465" cy="59046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/>
          <a:lstStyle/>
          <a:p>
            <a:pPr>
              <a:buNone/>
            </a:pPr>
            <a:r>
              <a:rPr lang="ru-RU" sz="2600" dirty="0" smtClean="0"/>
              <a:t>9. </a:t>
            </a:r>
            <a:r>
              <a:rPr lang="ru-RU" sz="2600" b="1" dirty="0" smtClean="0"/>
              <a:t>У глаз акулы за сетчаткой есть отражающий свет слой</a:t>
            </a:r>
            <a:r>
              <a:rPr lang="ru-RU" sz="2600" dirty="0" smtClean="0"/>
              <a:t>, повышающий эффективность зрительных рецепторов. У некоторых видов акул особенное строение глаза – у него есть моргающее веко, защищающее глаз от повреждений во время столкновения с жертвой</a:t>
            </a:r>
            <a:r>
              <a:rPr lang="ru-RU" sz="2600" dirty="0" smtClean="0"/>
              <a:t>.</a:t>
            </a:r>
            <a:endParaRPr lang="ru-RU" sz="2600" dirty="0" smtClean="0"/>
          </a:p>
          <a:p>
            <a:pPr>
              <a:buNone/>
            </a:pPr>
            <a:r>
              <a:rPr lang="ru-RU" sz="2600" dirty="0" smtClean="0"/>
              <a:t>10. </a:t>
            </a:r>
            <a:r>
              <a:rPr lang="ru-RU" sz="2600" b="1" dirty="0" smtClean="0"/>
              <a:t>Слух акул способен улавливать звуки низкой тональности</a:t>
            </a:r>
            <a:r>
              <a:rPr lang="ru-RU" sz="2600" dirty="0" smtClean="0"/>
              <a:t>, а многие виды способны слышать инфразвук. Кроме того, внутреннее ухо обеспечивает равновесие акулы.</a:t>
            </a:r>
          </a:p>
          <a:p>
            <a:endParaRPr lang="ru-RU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992888" cy="50015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764704"/>
            <a:ext cx="7132320" cy="4950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11. </a:t>
            </a:r>
            <a:r>
              <a:rPr lang="ru-RU" sz="2800" b="1" dirty="0" smtClean="0"/>
              <a:t>У акул есть «боковая линия»</a:t>
            </a:r>
            <a:r>
              <a:rPr lang="ru-RU" sz="2800" dirty="0" smtClean="0"/>
              <a:t>, канал которой, проходящий в толще кожи, является сейсмосенсорным органом. Боковая линия позволяет акуле чувствовать перемещение воды, что важно при охоте, а также – по некоторым данным – колебания инфразвука. Помимо этого, акулы ориентируются по магнитным и электрическим полям.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32848" cy="61060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12. </a:t>
            </a:r>
            <a:r>
              <a:rPr lang="ru-RU" sz="2800" b="1" dirty="0" smtClean="0"/>
              <a:t>Акулы некоторых видов ведут одинокий образ жизни</a:t>
            </a:r>
            <a:r>
              <a:rPr lang="ru-RU" sz="2800" dirty="0" smtClean="0"/>
              <a:t>, но большинство спокойно сосуществует в местах, где есть много пищи. Кроме того, все акулы встречаются с сородичами с целью размножения. В подводном мире существуют как акулы, привыкшие преодолевать множество километров с целью охоты, так и любящие оседлый образ жизни.</a:t>
            </a:r>
            <a:endParaRPr lang="ru-RU" sz="2800" dirty="0" smtClean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81939" cy="57611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/>
          <a:lstStyle/>
          <a:p>
            <a:pPr>
              <a:buNone/>
            </a:pPr>
            <a:r>
              <a:rPr lang="ru-RU" sz="2500" dirty="0" smtClean="0"/>
              <a:t>13. </a:t>
            </a:r>
            <a:r>
              <a:rPr lang="ru-RU" sz="2500" b="1" dirty="0" smtClean="0"/>
              <a:t>У акул существует система миграции</a:t>
            </a:r>
            <a:r>
              <a:rPr lang="ru-RU" sz="2500" dirty="0" smtClean="0"/>
              <a:t>. За некоторыми видами замечено подобие социального поведения – сборы в большие группы. Кроме того, у акул есть социальная иерархия – представители одних видов доминируют над акулами других видов при равных размерах</a:t>
            </a:r>
            <a:r>
              <a:rPr lang="ru-RU" sz="2500" dirty="0" smtClean="0"/>
              <a:t>.</a:t>
            </a:r>
            <a:endParaRPr lang="ru-RU" sz="2500" dirty="0" smtClean="0"/>
          </a:p>
          <a:p>
            <a:pPr>
              <a:buNone/>
            </a:pPr>
            <a:r>
              <a:rPr lang="ru-RU" sz="2500" dirty="0" smtClean="0"/>
              <a:t>14. </a:t>
            </a:r>
            <a:r>
              <a:rPr lang="ru-RU" sz="2500" b="1" dirty="0" smtClean="0"/>
              <a:t>Акулы живут как на поверхности воды, так и на глубине вплоть до 2000 метров </a:t>
            </a:r>
            <a:r>
              <a:rPr lang="ru-RU" sz="2500" dirty="0" smtClean="0"/>
              <a:t>и более. Почти все виды акул встречаются только в соленой воде, но некоторые живут и в пресной.</a:t>
            </a:r>
          </a:p>
          <a:p>
            <a:endParaRPr lang="ru-RU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200800" cy="540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064979" cy="60483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dirty="0" smtClean="0"/>
              <a:t>15. </a:t>
            </a:r>
            <a:r>
              <a:rPr lang="ru-RU" sz="2800" b="1" dirty="0" smtClean="0"/>
              <a:t>Для дыхания акула должна прокачивать воду через жабры</a:t>
            </a:r>
            <a:r>
              <a:rPr lang="ru-RU" sz="2800" dirty="0" smtClean="0"/>
              <a:t>. Делать это она может как в движении, так и в состоянии сна. Акулы спят, оставаясь при этом в сознании</a:t>
            </a:r>
            <a:r>
              <a:rPr lang="ru-RU" sz="2800" dirty="0" smtClean="0"/>
              <a:t>!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16. </a:t>
            </a:r>
            <a:r>
              <a:rPr lang="ru-RU" sz="2800" b="1" dirty="0" smtClean="0"/>
              <a:t>Акулы </a:t>
            </a:r>
            <a:r>
              <a:rPr lang="ru-RU" sz="2800" b="1" dirty="0" smtClean="0"/>
              <a:t>делятся на </a:t>
            </a:r>
            <a:r>
              <a:rPr lang="ru-RU" sz="2800" dirty="0" smtClean="0"/>
              <a:t>хищников, питающихся морскими львами, тюленями, китовыми рыбами (некоторые плотоядные виды почти всеядны); тех, кто питается ракообразными и крабами; тех, кто питается планктоном, мелкой рыбой, кальмарами. Пища должна быть жирной.</a:t>
            </a:r>
          </a:p>
          <a:p>
            <a:endParaRPr lang="ru-RU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28282" cy="59458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17. </a:t>
            </a:r>
            <a:r>
              <a:rPr lang="ru-RU" sz="2800" b="1" dirty="0" smtClean="0"/>
              <a:t>Некоторое время считалось, что поедание хрящей акул способно излечить больных раком</a:t>
            </a:r>
            <a:r>
              <a:rPr lang="ru-RU" sz="2800" dirty="0" smtClean="0"/>
              <a:t>. Причиной возникновения этого убеждения стал якобы имеющий место иммунитет акул к раку. Позже эти данные были оспорены. И сейчас им нет научного подтверждения</a:t>
            </a:r>
            <a:r>
              <a:rPr lang="ru-RU" sz="2800" dirty="0" smtClean="0"/>
              <a:t>.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18. </a:t>
            </a:r>
            <a:r>
              <a:rPr lang="ru-RU" sz="2800" b="1" dirty="0" smtClean="0"/>
              <a:t>В мифологии Японии считается</a:t>
            </a:r>
            <a:r>
              <a:rPr lang="ru-RU" sz="2800" dirty="0" smtClean="0"/>
              <a:t>, что акулы забирают грешные души «на тот свет</a:t>
            </a:r>
            <a:r>
              <a:rPr lang="ru-RU" sz="2800" dirty="0" smtClean="0"/>
              <a:t>».</a:t>
            </a:r>
            <a:endParaRPr lang="ru-RU" sz="2800" dirty="0" smtClean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ВАЛЛ\акулы\img 02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136904" cy="50855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548680"/>
            <a:ext cx="7132320" cy="51663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19. В Китае сушеные плавники акулы считаются достойным заменителем «Виагры</a:t>
            </a:r>
            <a:r>
              <a:rPr lang="ru-RU" sz="2800" dirty="0" smtClean="0"/>
              <a:t>».</a:t>
            </a:r>
            <a:endParaRPr lang="ru-RU" sz="2800" dirty="0" smtClean="0"/>
          </a:p>
          <a:p>
            <a:r>
              <a:rPr lang="ru-RU" sz="2800" dirty="0" smtClean="0"/>
              <a:t>20. </a:t>
            </a:r>
            <a:r>
              <a:rPr lang="ru-RU" sz="2800" b="1" dirty="0" smtClean="0"/>
              <a:t>Шанс купающегося в океане человека погибнуть от нападения акулы – 1 к 264 100 000</a:t>
            </a:r>
            <a:r>
              <a:rPr lang="ru-RU" sz="2800" dirty="0" smtClean="0"/>
              <a:t>. Акулы редко нападают на людей, причем часто делают это по ошибке. Больше всего человеческих смертей на счету длиннокрылой, тупорылой, тигровой и белой акул</a:t>
            </a:r>
            <a:r>
              <a:rPr lang="ru-RU" sz="2800" dirty="0" smtClean="0"/>
              <a:t>.</a:t>
            </a:r>
            <a:endParaRPr lang="ru-RU" sz="2800" dirty="0" smtClean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980728"/>
            <a:ext cx="7132320" cy="4734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1. </a:t>
            </a:r>
            <a:r>
              <a:rPr lang="ru-RU" sz="2800" b="1" dirty="0" smtClean="0"/>
              <a:t>Акулы существуют уже более 400 млн. лет</a:t>
            </a:r>
            <a:r>
              <a:rPr lang="ru-RU" sz="2800" dirty="0" smtClean="0"/>
              <a:t>. Это  хрящевые рыбы, относящиеся к подклассу пластиножаберных. </a:t>
            </a:r>
            <a:r>
              <a:rPr lang="ru-RU" sz="2800" dirty="0" err="1" smtClean="0"/>
              <a:t>Надотряд</a:t>
            </a:r>
            <a:r>
              <a:rPr lang="ru-RU" sz="2800" dirty="0" smtClean="0"/>
              <a:t> акул включает в себя 13 отрядов, в том числе – 5 исчезнувших к настоящему моменту. В свою очередь, эти отряды включают семейства и роды акул и – наконец – несколько сотен видов.</a:t>
            </a:r>
            <a:endParaRPr lang="ru-RU" sz="2800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848872" cy="4905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836712"/>
            <a:ext cx="7132320" cy="4878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2. Слово «акула» произошло от «</a:t>
            </a:r>
            <a:r>
              <a:rPr lang="ru-RU" sz="3200" dirty="0" err="1" smtClean="0"/>
              <a:t>hakall</a:t>
            </a:r>
            <a:r>
              <a:rPr lang="ru-RU" sz="3200" dirty="0" smtClean="0"/>
              <a:t>» (древнеисландский</a:t>
            </a:r>
            <a:r>
              <a:rPr lang="ru-RU" sz="3200" dirty="0" smtClean="0"/>
              <a:t>).</a:t>
            </a:r>
            <a:endParaRPr lang="en-US" sz="3200" dirty="0" smtClean="0"/>
          </a:p>
          <a:p>
            <a:pPr>
              <a:buNone/>
            </a:pPr>
            <a:r>
              <a:rPr lang="ru-RU" sz="3200" dirty="0" smtClean="0"/>
              <a:t>3. </a:t>
            </a:r>
            <a:r>
              <a:rPr lang="ru-RU" sz="3200" b="1" dirty="0" smtClean="0"/>
              <a:t>Акулы большинства видов живут 20-30 лет</a:t>
            </a:r>
            <a:r>
              <a:rPr lang="ru-RU" sz="3200" dirty="0" smtClean="0"/>
              <a:t>. В то же время этот показатель нельзя считать репрезентативным для всех акул, потому что представители некоторых видов живут до ста.</a:t>
            </a:r>
            <a:endParaRPr lang="ru-RU" sz="3200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76864" cy="58326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05840" y="620688"/>
            <a:ext cx="7132320" cy="50943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4</a:t>
            </a:r>
            <a:r>
              <a:rPr lang="ru-RU" sz="2800" dirty="0" smtClean="0"/>
              <a:t>. </a:t>
            </a:r>
            <a:r>
              <a:rPr lang="ru-RU" sz="2800" b="1" dirty="0" smtClean="0"/>
              <a:t>Акула может развивать скорость в 8-19 км/час</a:t>
            </a:r>
            <a:r>
              <a:rPr lang="ru-RU" sz="2800" dirty="0" smtClean="0"/>
              <a:t>, а некоторые виды – до 50 км/час при </a:t>
            </a:r>
            <a:r>
              <a:rPr lang="ru-RU" sz="2800" dirty="0" smtClean="0"/>
              <a:t>рывке.</a:t>
            </a:r>
            <a:endParaRPr lang="en-US" sz="2800" dirty="0" smtClean="0"/>
          </a:p>
          <a:p>
            <a:pPr>
              <a:buNone/>
            </a:pPr>
            <a:r>
              <a:rPr lang="ru-RU" sz="2800" dirty="0" smtClean="0"/>
              <a:t>5</a:t>
            </a:r>
            <a:r>
              <a:rPr lang="ru-RU" sz="2800" dirty="0" smtClean="0"/>
              <a:t>. </a:t>
            </a:r>
            <a:r>
              <a:rPr lang="ru-RU" sz="2800" b="1" dirty="0" smtClean="0"/>
              <a:t>Отличительные особенности всех акул – огромное количество зубов</a:t>
            </a:r>
            <a:r>
              <a:rPr lang="ru-RU" sz="2800" dirty="0" smtClean="0"/>
              <a:t>, немалый хвостовой плавник гетероцеркального типа, </a:t>
            </a:r>
            <a:r>
              <a:rPr lang="ru-RU" sz="2800" dirty="0" err="1" smtClean="0"/>
              <a:t>торпедообразное</a:t>
            </a:r>
            <a:r>
              <a:rPr lang="ru-RU" sz="2800" dirty="0" smtClean="0"/>
              <a:t> тело. Скелет акул не имеет костей, состоит из хрящевых тканей. У акул прочная </a:t>
            </a:r>
            <a:r>
              <a:rPr lang="ru-RU" sz="2800" dirty="0" err="1" smtClean="0"/>
              <a:t>плакоидная</a:t>
            </a:r>
            <a:r>
              <a:rPr lang="ru-RU" sz="2800" dirty="0" smtClean="0"/>
              <a:t> чешуя, похожая по свойствам на наждачную бумагу. В то же время она делает тело этих рыб обтекаемым.</a:t>
            </a:r>
            <a:endParaRPr lang="ru-RU" sz="2800" dirty="0"/>
          </a:p>
        </p:txBody>
      </p:sp>
      <p:pic>
        <p:nvPicPr>
          <p:cNvPr id="7" name="Рисунок 6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488832" cy="5616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5840" y="836712"/>
            <a:ext cx="7132320" cy="4878288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6</a:t>
            </a:r>
            <a:r>
              <a:rPr lang="ru-RU" sz="2800" b="1" dirty="0" smtClean="0"/>
              <a:t>. Зубы у акул растут всю жизнь</a:t>
            </a:r>
            <a:r>
              <a:rPr lang="ru-RU" sz="2800" dirty="0" smtClean="0"/>
              <a:t>, сменяясь по мере изнашивания. Так как разные виды имеют различный рацион, их зубы также разнятся. Они могут быть мелкими и гладкими, крайне острыми или крупными ножеобразными, а то и почти отсутствующими. Конфигурация хвостов у акул также различается – в зависимости от места обитания и образа жизни</a:t>
            </a:r>
            <a:r>
              <a:rPr lang="ru-RU" sz="2800" dirty="0" smtClean="0"/>
              <a:t>.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49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5013176"/>
            <a:ext cx="1872208" cy="1636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57</TotalTime>
  <Words>835</Words>
  <Application>Microsoft Office PowerPoint</Application>
  <PresentationFormat>Экран (4:3)</PresentationFormat>
  <Paragraphs>49</Paragraphs>
  <Slides>25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Тема6</vt:lpstr>
      <vt:lpstr>20 ИНТЕРЕСНЫХ ФАКТОВ ОБ АКУЛАХ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интересных фактов об акулах</dc:title>
  <dc:subject>Животные, рыбы</dc:subject>
  <dc:creator>www.zooclub.ru</dc:creator>
  <cp:keywords>животные, рыбы, акулы</cp:keywords>
  <dc:description>Данная презентация может быть использована в личных целях, но не может быть опубликована в интернете на других сайтах</dc:description>
  <cp:lastModifiedBy>user1</cp:lastModifiedBy>
  <cp:revision>11</cp:revision>
  <dcterms:created xsi:type="dcterms:W3CDTF">2014-04-24T03:59:13Z</dcterms:created>
  <dcterms:modified xsi:type="dcterms:W3CDTF">2014-04-24T04:56:43Z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